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6" r:id="rId12"/>
    <p:sldId id="272" r:id="rId13"/>
    <p:sldId id="277" r:id="rId14"/>
    <p:sldId id="273" r:id="rId15"/>
    <p:sldId id="279" r:id="rId16"/>
    <p:sldId id="274" r:id="rId17"/>
    <p:sldId id="27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40chcMLUBOZgoXUJxLWLPg1WR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849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186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186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3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29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6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60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19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32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6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28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321"/>
          <p:cNvSpPr>
            <a:spLocks noChangeArrowheads="1" noChangeShapeType="1" noTextEdit="1"/>
          </p:cNvSpPr>
          <p:nvPr/>
        </p:nvSpPr>
        <p:spPr bwMode="auto">
          <a:xfrm>
            <a:off x="1259140" y="2855093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tiếu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hôm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nay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0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50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39660" r="26526" b="33881"/>
          <a:stretch/>
        </p:blipFill>
        <p:spPr>
          <a:xfrm>
            <a:off x="1163782" y="1457000"/>
            <a:ext cx="9060873" cy="2045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5676" y="1764377"/>
            <a:ext cx="809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sáu</a:t>
            </a:r>
            <a:r>
              <a:rPr lang="en-US" sz="36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10</a:t>
            </a:r>
            <a:r>
              <a:rPr lang="en-US" sz="36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9 </a:t>
            </a:r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ea typeface="Cambria" panose="02040503050406030204" pitchFamily="18" charset="0"/>
              </a:rPr>
              <a:t> 2021</a:t>
            </a:r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179" y="2410708"/>
            <a:ext cx="163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  <a:ea typeface="Cambria" panose="02040503050406030204" pitchFamily="18" charset="0"/>
              </a:rPr>
              <a:t>Toán</a:t>
            </a:r>
            <a:endParaRPr lang="en-US" sz="36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6868" y="3064920"/>
            <a:ext cx="260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91" y="0"/>
            <a:ext cx="12226116" cy="6636327"/>
            <a:chOff x="-2" y="0"/>
            <a:chExt cx="12226116" cy="6636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t="31085" r="12534" b="16977"/>
            <a:stretch/>
          </p:blipFill>
          <p:spPr>
            <a:xfrm>
              <a:off x="-1" y="0"/>
              <a:ext cx="12226115" cy="44611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t="48344" r="12534" b="16977"/>
            <a:stretch/>
          </p:blipFill>
          <p:spPr>
            <a:xfrm>
              <a:off x="-2" y="3657599"/>
              <a:ext cx="12226115" cy="297872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78950" y="379512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Tính 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4D836C-1216-4418-A003-4BB998381F7C}"/>
              </a:ext>
            </a:extLst>
          </p:cNvPr>
          <p:cNvSpPr txBox="1"/>
          <p:nvPr/>
        </p:nvSpPr>
        <p:spPr>
          <a:xfrm>
            <a:off x="594149" y="2541600"/>
            <a:ext cx="122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487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2C38DE-0815-44DC-8B88-9E4B6E88987E}"/>
              </a:ext>
            </a:extLst>
          </p:cNvPr>
          <p:cNvSpPr txBox="1"/>
          <p:nvPr/>
        </p:nvSpPr>
        <p:spPr>
          <a:xfrm>
            <a:off x="2794612" y="2550032"/>
            <a:ext cx="11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12E920-CE24-4323-9039-B852996FB28D}"/>
              </a:ext>
            </a:extLst>
          </p:cNvPr>
          <p:cNvSpPr txBox="1"/>
          <p:nvPr/>
        </p:nvSpPr>
        <p:spPr>
          <a:xfrm>
            <a:off x="631705" y="3981038"/>
            <a:ext cx="36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nhớ</a:t>
            </a:r>
            <a:endParaRPr lang="en-US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2DEAAB-A35C-4072-BE9A-E362219AC497}"/>
              </a:ext>
            </a:extLst>
          </p:cNvPr>
          <p:cNvSpPr txBox="1"/>
          <p:nvPr/>
        </p:nvSpPr>
        <p:spPr>
          <a:xfrm>
            <a:off x="5459647" y="2550032"/>
            <a:ext cx="3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553ADA-1061-475C-93DD-7D21138EA658}"/>
              </a:ext>
            </a:extLst>
          </p:cNvPr>
          <p:cNvSpPr txBox="1"/>
          <p:nvPr/>
        </p:nvSpPr>
        <p:spPr>
          <a:xfrm>
            <a:off x="7637384" y="2545373"/>
            <a:ext cx="3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F25EAA85-703A-4739-B05F-A727A5D1701B}"/>
              </a:ext>
            </a:extLst>
          </p:cNvPr>
          <p:cNvSpPr/>
          <p:nvPr/>
        </p:nvSpPr>
        <p:spPr>
          <a:xfrm rot="5400000">
            <a:off x="6285343" y="2110760"/>
            <a:ext cx="560050" cy="259658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7587922-3288-4D46-ADE8-D946E06EF96D}"/>
              </a:ext>
            </a:extLst>
          </p:cNvPr>
          <p:cNvSpPr txBox="1"/>
          <p:nvPr/>
        </p:nvSpPr>
        <p:spPr>
          <a:xfrm>
            <a:off x="4956826" y="3998897"/>
            <a:ext cx="312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nhớ</a:t>
            </a:r>
            <a:endParaRPr lang="en-US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xmlns="" id="{C4880414-0266-4694-8A79-0615866B64E3}"/>
              </a:ext>
            </a:extLst>
          </p:cNvPr>
          <p:cNvSpPr/>
          <p:nvPr/>
        </p:nvSpPr>
        <p:spPr>
          <a:xfrm rot="5400000">
            <a:off x="2001565" y="2039420"/>
            <a:ext cx="509513" cy="27193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HP001 4 hàng" panose="020B06030503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75028" y="1105524"/>
            <a:ext cx="2290987" cy="1351684"/>
            <a:chOff x="1095464" y="1825968"/>
            <a:chExt cx="2290987" cy="1351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B3B8719-D9FD-4CD8-A265-F26F17638788}"/>
                </a:ext>
              </a:extLst>
            </p:cNvPr>
            <p:cNvSpPr txBox="1"/>
            <p:nvPr/>
          </p:nvSpPr>
          <p:spPr>
            <a:xfrm>
              <a:off x="1352141" y="2254322"/>
              <a:ext cx="1064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 smtClean="0">
                  <a:latin typeface="HP001 4 hàng" panose="020B0603050302020204" pitchFamily="34" charset="0"/>
                  <a:cs typeface="Arial" panose="020B0604020202020204" pitchFamily="34" charset="0"/>
                </a:rPr>
                <a:t>120</a:t>
              </a:r>
              <a:endParaRPr lang="vi-VN" sz="3600" b="1" dirty="0"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8C60655-E778-424E-9E69-AA66D108ADF8}"/>
                </a:ext>
              </a:extLst>
            </p:cNvPr>
            <p:cNvSpPr txBox="1"/>
            <p:nvPr/>
          </p:nvSpPr>
          <p:spPr>
            <a:xfrm>
              <a:off x="1095464" y="2113785"/>
              <a:ext cx="355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+mj-lt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9402" y="1825968"/>
              <a:ext cx="1997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367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81167" y="3101899"/>
              <a:ext cx="707851" cy="15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540424" y="1093198"/>
            <a:ext cx="2236406" cy="1411340"/>
            <a:chOff x="3260860" y="1813642"/>
            <a:chExt cx="2236406" cy="14113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36FEFDE-F968-4956-A8B9-8C44ED4F7635}"/>
                </a:ext>
              </a:extLst>
            </p:cNvPr>
            <p:cNvSpPr txBox="1"/>
            <p:nvPr/>
          </p:nvSpPr>
          <p:spPr>
            <a:xfrm>
              <a:off x="3483312" y="2301652"/>
              <a:ext cx="11190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 smtClean="0">
                  <a:latin typeface="HP001 4 hàng" panose="020B0603050302020204" pitchFamily="34" charset="0"/>
                  <a:cs typeface="Arial" panose="020B0604020202020204" pitchFamily="34" charset="0"/>
                </a:rPr>
                <a:t>302</a:t>
              </a:r>
              <a:endParaRPr lang="vi-VN" sz="3600" b="1" dirty="0"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FCF14BF-8D1E-43DE-A65E-2CED56FF4A3E}"/>
                </a:ext>
              </a:extLst>
            </p:cNvPr>
            <p:cNvSpPr txBox="1"/>
            <p:nvPr/>
          </p:nvSpPr>
          <p:spPr>
            <a:xfrm>
              <a:off x="3260860" y="2113785"/>
              <a:ext cx="355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+mj-lt"/>
                  <a:cs typeface="Arial" panose="020B0604020202020204" pitchFamily="34" charset="0"/>
                </a:rPr>
                <a:t>+</a:t>
              </a:r>
              <a:endParaRPr lang="en-US" sz="32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00217" y="1813642"/>
              <a:ext cx="1997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487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645001" y="3101899"/>
              <a:ext cx="707851" cy="15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705820" y="828525"/>
            <a:ext cx="1316031" cy="1645063"/>
            <a:chOff x="5426256" y="1548969"/>
            <a:chExt cx="1316031" cy="16450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9121EB2-6EB3-4D9F-A276-3B3E45ED5A27}"/>
                </a:ext>
              </a:extLst>
            </p:cNvPr>
            <p:cNvSpPr txBox="1"/>
            <p:nvPr/>
          </p:nvSpPr>
          <p:spPr>
            <a:xfrm>
              <a:off x="5798442" y="2270702"/>
              <a:ext cx="943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 smtClean="0">
                  <a:latin typeface="HP001 4 hàng" panose="020B0603050302020204" pitchFamily="34" charset="0"/>
                  <a:cs typeface="Arial" panose="020B0604020202020204" pitchFamily="34" charset="0"/>
                </a:rPr>
                <a:t>72</a:t>
              </a:r>
              <a:endParaRPr lang="vi-VN" sz="3600" b="1" dirty="0"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223A3AE-2763-467D-9DFE-6CC2F81F318A}"/>
                </a:ext>
              </a:extLst>
            </p:cNvPr>
            <p:cNvSpPr txBox="1"/>
            <p:nvPr/>
          </p:nvSpPr>
          <p:spPr>
            <a:xfrm>
              <a:off x="5426256" y="2112123"/>
              <a:ext cx="502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  <a:cs typeface="Arial" panose="020B0604020202020204" pitchFamily="34" charset="0"/>
                </a:rPr>
                <a:t>+</a:t>
              </a:r>
              <a:endParaRPr lang="en-US" sz="28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03238" y="1548969"/>
              <a:ext cx="7264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latin typeface="HP001 4 hàng" panose="020B06030503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826158" y="3138292"/>
              <a:ext cx="707851" cy="15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49342" y="828525"/>
            <a:ext cx="1346543" cy="1626247"/>
            <a:chOff x="7569778" y="1548969"/>
            <a:chExt cx="1346543" cy="16262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90CF4A-6D09-4C69-85D2-0C676EFC5FC3}"/>
                </a:ext>
              </a:extLst>
            </p:cNvPr>
            <p:cNvSpPr txBox="1"/>
            <p:nvPr/>
          </p:nvSpPr>
          <p:spPr>
            <a:xfrm>
              <a:off x="7767571" y="2251886"/>
              <a:ext cx="1148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 smtClean="0">
                  <a:latin typeface="HP001 4 hàng" panose="020B0603050302020204" pitchFamily="34" charset="0"/>
                  <a:cs typeface="Arial" panose="020B0604020202020204" pitchFamily="34" charset="0"/>
                </a:rPr>
                <a:t>75</a:t>
              </a:r>
              <a:endParaRPr lang="vi-VN" sz="3600" b="1" dirty="0">
                <a:latin typeface="HP001 4 hàng" panose="020B06030503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D8155E9-3434-4F3D-8221-A542C9F92075}"/>
                </a:ext>
              </a:extLst>
            </p:cNvPr>
            <p:cNvSpPr txBox="1"/>
            <p:nvPr/>
          </p:nvSpPr>
          <p:spPr>
            <a:xfrm>
              <a:off x="7569778" y="2163415"/>
              <a:ext cx="355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  <a:cs typeface="Arial" panose="020B0604020202020204" pitchFamily="34" charset="0"/>
                </a:rPr>
                <a:t>+</a:t>
              </a:r>
              <a:endParaRPr lang="en-US" sz="28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10249" y="1548969"/>
              <a:ext cx="8947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latin typeface="HP001 4 hàng" panose="020B0603050302020204" pitchFamily="34" charset="0"/>
                  <a:cs typeface="Arial" panose="020B0604020202020204" pitchFamily="34" charset="0"/>
                </a:rPr>
                <a:t>108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924890" y="3143923"/>
              <a:ext cx="707851" cy="15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62DEAAB-A35C-4072-BE9A-E362219AC497}"/>
              </a:ext>
            </a:extLst>
          </p:cNvPr>
          <p:cNvSpPr txBox="1"/>
          <p:nvPr/>
        </p:nvSpPr>
        <p:spPr>
          <a:xfrm>
            <a:off x="4862014" y="2547595"/>
            <a:ext cx="124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C553ADA-1061-475C-93DD-7D21138EA658}"/>
              </a:ext>
            </a:extLst>
          </p:cNvPr>
          <p:cNvSpPr txBox="1"/>
          <p:nvPr/>
        </p:nvSpPr>
        <p:spPr>
          <a:xfrm>
            <a:off x="6974845" y="2537331"/>
            <a:ext cx="78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18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màu trắng đẹp">
            <a:extLst>
              <a:ext uri="{FF2B5EF4-FFF2-40B4-BE49-F238E27FC236}">
                <a16:creationId xmlns:a16="http://schemas.microsoft.com/office/drawing/2014/main" xmlns="" id="{C7AE5D94-BB2E-497F-8093-FAF8F214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5EED2B-F6AA-4EFA-A5D1-AE2BD6E50CAE}"/>
              </a:ext>
            </a:extLst>
          </p:cNvPr>
          <p:cNvSpPr/>
          <p:nvPr/>
        </p:nvSpPr>
        <p:spPr>
          <a:xfrm>
            <a:off x="2299318" y="292966"/>
            <a:ext cx="4358935" cy="506027"/>
          </a:xfrm>
          <a:prstGeom prst="rect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ính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ildren, Boys, Girls, Study - Children Studying Clipart, HD Png Download ,  Transparent Png Image - PNGitem">
            <a:extLst>
              <a:ext uri="{FF2B5EF4-FFF2-40B4-BE49-F238E27FC236}">
                <a16:creationId xmlns:a16="http://schemas.microsoft.com/office/drawing/2014/main" xmlns="" id="{F1E5EBDC-8AB2-4184-91A5-5B3DECF4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2" b="91459" l="4070" r="94535">
                        <a14:foregroundMark x1="7209" y1="28647" x2="7209" y2="28647"/>
                        <a14:foregroundMark x1="4070" y1="30092" x2="4070" y2="30092"/>
                        <a14:foregroundMark x1="37674" y1="88042" x2="37674" y2="88042"/>
                        <a14:foregroundMark x1="40116" y1="85545" x2="40116" y2="85545"/>
                        <a14:foregroundMark x1="29535" y1="85020" x2="29535" y2="85020"/>
                        <a14:foregroundMark x1="38140" y1="7622" x2="38140" y2="7622"/>
                        <a14:foregroundMark x1="37209" y1="47175" x2="37209" y2="47175"/>
                        <a14:foregroundMark x1="29884" y1="46518" x2="29884" y2="46518"/>
                        <a14:foregroundMark x1="50814" y1="91459" x2="50814" y2="91459"/>
                        <a14:foregroundMark x1="39419" y1="81866" x2="39419" y2="81866"/>
                        <a14:foregroundMark x1="73140" y1="39816" x2="73140" y2="39816"/>
                        <a14:foregroundMark x1="76860" y1="12089" x2="76860" y2="12089"/>
                        <a14:foregroundMark x1="94535" y1="33903" x2="94535" y2="33903"/>
                        <a14:foregroundMark x1="76163" y1="57950" x2="76163" y2="57950"/>
                        <a14:foregroundMark x1="61628" y1="60315" x2="61628" y2="60315"/>
                        <a14:foregroundMark x1="50000" y1="64520" x2="50000" y2="64520"/>
                        <a14:foregroundMark x1="63023" y1="63469" x2="63023" y2="63469"/>
                        <a14:foregroundMark x1="74767" y1="78187" x2="74767" y2="78187"/>
                        <a14:foregroundMark x1="72791" y1="70959" x2="72791" y2="70959"/>
                        <a14:foregroundMark x1="74302" y1="62943" x2="74302" y2="62943"/>
                        <a14:foregroundMark x1="74302" y1="62943" x2="74302" y2="62943"/>
                        <a14:foregroundMark x1="74302" y1="62943" x2="79419" y2="53219"/>
                        <a14:foregroundMark x1="79535" y1="64783" x2="87791" y2="67280"/>
                        <a14:foregroundMark x1="87791" y1="67280" x2="80581" y2="72668"/>
                        <a14:foregroundMark x1="80581" y1="72668" x2="73721" y2="72142"/>
                        <a14:foregroundMark x1="72674" y1="87385" x2="72674" y2="87385"/>
                        <a14:foregroundMark x1="73605" y1="82260" x2="73605" y2="82260"/>
                        <a14:foregroundMark x1="73953" y1="80420" x2="73953" y2="80420"/>
                        <a14:foregroundMark x1="73488" y1="40604" x2="73488" y2="40604"/>
                        <a14:foregroundMark x1="77442" y1="41393" x2="77442" y2="41393"/>
                        <a14:foregroundMark x1="80000" y1="40473" x2="80000" y2="40473"/>
                        <a14:foregroundMark x1="76628" y1="40999" x2="76628" y2="40999"/>
                        <a14:foregroundMark x1="61977" y1="62681" x2="61977" y2="62681"/>
                        <a14:foregroundMark x1="57791" y1="62155" x2="57791" y2="62155"/>
                        <a14:foregroundMark x1="57791" y1="62155" x2="57791" y2="62155"/>
                        <a14:foregroundMark x1="57791" y1="62155" x2="57791" y2="62155"/>
                        <a14:foregroundMark x1="57791" y1="62155" x2="62558" y2="62418"/>
                        <a14:foregroundMark x1="62558" y1="62418" x2="57442" y2="71616"/>
                        <a14:foregroundMark x1="57442" y1="71616" x2="54884" y2="68200"/>
                        <a14:foregroundMark x1="52093" y1="54139" x2="52093" y2="54139"/>
                        <a14:foregroundMark x1="51512" y1="58344" x2="51512" y2="58344"/>
                        <a14:foregroundMark x1="50581" y1="58213" x2="50581" y2="58213"/>
                        <a14:foregroundMark x1="49651" y1="69777" x2="49651" y2="69777"/>
                        <a14:foregroundMark x1="33023" y1="38765" x2="33023" y2="38765"/>
                        <a14:foregroundMark x1="30465" y1="47438" x2="30465" y2="47438"/>
                        <a14:foregroundMark x1="28023" y1="47438" x2="28023" y2="47438"/>
                        <a14:foregroundMark x1="73605" y1="49409" x2="73605" y2="49409"/>
                        <a14:foregroundMark x1="73605" y1="49409" x2="73605" y2="49409"/>
                        <a14:foregroundMark x1="81163" y1="49540" x2="81163" y2="49540"/>
                        <a14:foregroundMark x1="75116" y1="49014" x2="75116" y2="49014"/>
                        <a14:foregroundMark x1="75116" y1="49014" x2="75116" y2="49014"/>
                        <a14:foregroundMark x1="75116" y1="49014" x2="72442" y2="49803"/>
                        <a14:foregroundMark x1="78488" y1="49803" x2="81977" y2="49934"/>
                        <a14:foregroundMark x1="53023" y1="57162" x2="51512" y2="70039"/>
                        <a14:foregroundMark x1="51512" y1="70039" x2="63372" y2="57687"/>
                        <a14:foregroundMark x1="63372" y1="57687" x2="68488" y2="62812"/>
                        <a14:foregroundMark x1="68488" y1="62812" x2="69070" y2="67148"/>
                        <a14:foregroundMark x1="70116" y1="55453" x2="69419" y2="65177"/>
                        <a14:foregroundMark x1="69070" y1="57424" x2="53488" y2="56899"/>
                        <a14:foregroundMark x1="58488" y1="66491" x2="70814" y2="68331"/>
                        <a14:foregroundMark x1="68953" y1="69908" x2="57442" y2="70039"/>
                        <a14:foregroundMark x1="84070" y1="85808" x2="84070" y2="85808"/>
                        <a14:foregroundMark x1="74535" y1="12221" x2="74535" y2="12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59" y="5181661"/>
            <a:ext cx="1978527" cy="17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E79E6B-DAA2-41D4-8BD8-118922837048}"/>
              </a:ext>
            </a:extLst>
          </p:cNvPr>
          <p:cNvSpPr/>
          <p:nvPr/>
        </p:nvSpPr>
        <p:spPr>
          <a:xfrm>
            <a:off x="248579" y="1455937"/>
            <a:ext cx="2050739" cy="4194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367 + 125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F53D84-0D4D-4223-A680-3E597FFE8A89}"/>
              </a:ext>
            </a:extLst>
          </p:cNvPr>
          <p:cNvSpPr/>
          <p:nvPr/>
        </p:nvSpPr>
        <p:spPr>
          <a:xfrm>
            <a:off x="3514079" y="1455937"/>
            <a:ext cx="1987118" cy="4194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487 + 130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45213E-8C59-41FF-837A-8CF58CD221FD}"/>
              </a:ext>
            </a:extLst>
          </p:cNvPr>
          <p:cNvSpPr/>
          <p:nvPr/>
        </p:nvSpPr>
        <p:spPr>
          <a:xfrm>
            <a:off x="6715958" y="1455937"/>
            <a:ext cx="1987118" cy="4194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93 + 58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33B324-DB31-42C0-9605-4265B55C6BD0}"/>
              </a:ext>
            </a:extLst>
          </p:cNvPr>
          <p:cNvSpPr/>
          <p:nvPr/>
        </p:nvSpPr>
        <p:spPr>
          <a:xfrm>
            <a:off x="9917837" y="1455937"/>
            <a:ext cx="1987118" cy="4194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168 + 503</a:t>
            </a:r>
          </a:p>
        </p:txBody>
      </p:sp>
    </p:spTree>
    <p:extLst>
      <p:ext uri="{BB962C8B-B14F-4D97-AF65-F5344CB8AC3E}">
        <p14:creationId xmlns:p14="http://schemas.microsoft.com/office/powerpoint/2010/main" val="33570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912" y="-177704"/>
            <a:ext cx="12226116" cy="6636327"/>
            <a:chOff x="-2" y="0"/>
            <a:chExt cx="12226116" cy="6636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t="31085" r="12534" b="16977"/>
            <a:stretch/>
          </p:blipFill>
          <p:spPr>
            <a:xfrm>
              <a:off x="-1" y="0"/>
              <a:ext cx="12226115" cy="44611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" t="48344" r="12534" b="16977"/>
            <a:stretch/>
          </p:blipFill>
          <p:spPr>
            <a:xfrm>
              <a:off x="-2" y="3657599"/>
              <a:ext cx="12226115" cy="297872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77529" y="378980"/>
            <a:ext cx="541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ính 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34F86-E7B8-4158-96DE-1440C5BB90FE}"/>
              </a:ext>
            </a:extLst>
          </p:cNvPr>
          <p:cNvSpPr txBox="1"/>
          <p:nvPr/>
        </p:nvSpPr>
        <p:spPr>
          <a:xfrm>
            <a:off x="1064190" y="2069668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953" y="1580731"/>
            <a:ext cx="1283782" cy="1489013"/>
            <a:chOff x="416408" y="1629306"/>
            <a:chExt cx="1283782" cy="1489013"/>
          </a:xfrm>
        </p:grpSpPr>
        <p:sp>
          <p:nvSpPr>
            <p:cNvPr id="8" name="Rectangle 7"/>
            <p:cNvSpPr/>
            <p:nvPr/>
          </p:nvSpPr>
          <p:spPr>
            <a:xfrm>
              <a:off x="686771" y="1629306"/>
              <a:ext cx="10134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HP001 4 hàng" panose="020B0603050302020204" pitchFamily="34" charset="0"/>
                  <a:cs typeface="Arial" panose="020B0604020202020204" pitchFamily="34" charset="0"/>
                </a:rPr>
                <a:t>367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2F2E23B-FC17-45F8-9BBD-FDDF3714B349}"/>
                </a:ext>
              </a:extLst>
            </p:cNvPr>
            <p:cNvSpPr txBox="1"/>
            <p:nvPr/>
          </p:nvSpPr>
          <p:spPr>
            <a:xfrm>
              <a:off x="416408" y="2112892"/>
              <a:ext cx="3551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7529" y="2194989"/>
              <a:ext cx="9460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HP001 4 hàng" panose="020B0603050302020204" pitchFamily="34" charset="0"/>
                  <a:cs typeface="Arial" panose="020B0604020202020204" pitchFamily="34" charset="0"/>
                </a:rPr>
                <a:t>125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94315" y="3072579"/>
              <a:ext cx="729685" cy="22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79880" y="3063458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2678" y="3034336"/>
            <a:ext cx="83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76" y="3056016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269D1B-EDB5-4C2B-A2E1-548593D784C5}"/>
              </a:ext>
            </a:extLst>
          </p:cNvPr>
          <p:cNvSpPr txBox="1"/>
          <p:nvPr/>
        </p:nvSpPr>
        <p:spPr>
          <a:xfrm>
            <a:off x="2835610" y="2055813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503525" y="1573724"/>
            <a:ext cx="1503385" cy="1411182"/>
            <a:chOff x="2533227" y="1817437"/>
            <a:chExt cx="1503385" cy="1411182"/>
          </a:xfrm>
        </p:grpSpPr>
        <p:sp>
          <p:nvSpPr>
            <p:cNvPr id="21" name="TextBox 20"/>
            <p:cNvSpPr txBox="1"/>
            <p:nvPr/>
          </p:nvSpPr>
          <p:spPr>
            <a:xfrm>
              <a:off x="2804873" y="1817437"/>
              <a:ext cx="1163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487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33C0624-0312-409A-9187-F42A65213190}"/>
                </a:ext>
              </a:extLst>
            </p:cNvPr>
            <p:cNvSpPr txBox="1"/>
            <p:nvPr/>
          </p:nvSpPr>
          <p:spPr>
            <a:xfrm>
              <a:off x="2533227" y="2089510"/>
              <a:ext cx="3551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2830" y="2551904"/>
              <a:ext cx="1163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130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08788" y="3217108"/>
              <a:ext cx="797168" cy="115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360752" y="2994580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7039" y="2990690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2552" y="2954522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1780" y="1554090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93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3C0624-0312-409A-9187-F42A65213190}"/>
              </a:ext>
            </a:extLst>
          </p:cNvPr>
          <p:cNvSpPr txBox="1"/>
          <p:nvPr/>
        </p:nvSpPr>
        <p:spPr>
          <a:xfrm>
            <a:off x="4681191" y="2089510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3188" y="2223987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58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075924" y="2974506"/>
            <a:ext cx="801446" cy="9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65455" y="2972712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269D1B-EDB5-4C2B-A2E1-548593D784C5}"/>
              </a:ext>
            </a:extLst>
          </p:cNvPr>
          <p:cNvSpPr txBox="1"/>
          <p:nvPr/>
        </p:nvSpPr>
        <p:spPr>
          <a:xfrm>
            <a:off x="5242027" y="1911766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5718" y="2983040"/>
            <a:ext cx="86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08" y="1554917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168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33C0624-0312-409A-9187-F42A65213190}"/>
              </a:ext>
            </a:extLst>
          </p:cNvPr>
          <p:cNvSpPr txBox="1"/>
          <p:nvPr/>
        </p:nvSpPr>
        <p:spPr>
          <a:xfrm>
            <a:off x="6846452" y="2068608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269D1B-EDB5-4C2B-A2E1-548593D784C5}"/>
              </a:ext>
            </a:extLst>
          </p:cNvPr>
          <p:cNvSpPr txBox="1"/>
          <p:nvPr/>
        </p:nvSpPr>
        <p:spPr>
          <a:xfrm>
            <a:off x="7372096" y="2035603"/>
            <a:ext cx="35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8918" y="2242308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503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52527" y="2913854"/>
            <a:ext cx="744016" cy="158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70961" y="2955995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01626" y="2979150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79175" y="2974612"/>
            <a:ext cx="6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3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7" grpId="0"/>
      <p:bldP spid="38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màu trắng đẹp">
            <a:extLst>
              <a:ext uri="{FF2B5EF4-FFF2-40B4-BE49-F238E27FC236}">
                <a16:creationId xmlns:a16="http://schemas.microsoft.com/office/drawing/2014/main" xmlns="" id="{C7AE5D94-BB2E-497F-8093-FAF8F214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" y="86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5EED2B-F6AA-4EFA-A5D1-AE2BD6E50CAE}"/>
              </a:ext>
            </a:extLst>
          </p:cNvPr>
          <p:cNvSpPr/>
          <p:nvPr/>
        </p:nvSpPr>
        <p:spPr>
          <a:xfrm>
            <a:off x="1745673" y="292966"/>
            <a:ext cx="6936689" cy="649143"/>
          </a:xfrm>
          <a:prstGeom prst="rect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2050" name="Picture 2" descr="Children, Boys, Girls, Study - Children Studying Clipart, HD Png Download ,  Transparent Png Image - PNGitem">
            <a:extLst>
              <a:ext uri="{FF2B5EF4-FFF2-40B4-BE49-F238E27FC236}">
                <a16:creationId xmlns:a16="http://schemas.microsoft.com/office/drawing/2014/main" xmlns="" id="{F1E5EBDC-8AB2-4184-91A5-5B3DECF4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2" b="91459" l="4070" r="94535">
                        <a14:foregroundMark x1="7209" y1="28647" x2="7209" y2="28647"/>
                        <a14:foregroundMark x1="4070" y1="30092" x2="4070" y2="30092"/>
                        <a14:foregroundMark x1="37674" y1="88042" x2="37674" y2="88042"/>
                        <a14:foregroundMark x1="40116" y1="85545" x2="40116" y2="85545"/>
                        <a14:foregroundMark x1="29535" y1="85020" x2="29535" y2="85020"/>
                        <a14:foregroundMark x1="38140" y1="7622" x2="38140" y2="7622"/>
                        <a14:foregroundMark x1="37209" y1="47175" x2="37209" y2="47175"/>
                        <a14:foregroundMark x1="29884" y1="46518" x2="29884" y2="46518"/>
                        <a14:foregroundMark x1="50814" y1="91459" x2="50814" y2="91459"/>
                        <a14:foregroundMark x1="39419" y1="81866" x2="39419" y2="81866"/>
                        <a14:foregroundMark x1="73140" y1="39816" x2="73140" y2="39816"/>
                        <a14:foregroundMark x1="76860" y1="12089" x2="76860" y2="12089"/>
                        <a14:foregroundMark x1="94535" y1="33903" x2="94535" y2="33903"/>
                        <a14:foregroundMark x1="76163" y1="57950" x2="76163" y2="57950"/>
                        <a14:foregroundMark x1="61628" y1="60315" x2="61628" y2="60315"/>
                        <a14:foregroundMark x1="50000" y1="64520" x2="50000" y2="64520"/>
                        <a14:foregroundMark x1="63023" y1="63469" x2="63023" y2="63469"/>
                        <a14:foregroundMark x1="74767" y1="78187" x2="74767" y2="78187"/>
                        <a14:foregroundMark x1="72791" y1="70959" x2="72791" y2="70959"/>
                        <a14:foregroundMark x1="74302" y1="62943" x2="74302" y2="62943"/>
                        <a14:foregroundMark x1="74302" y1="62943" x2="74302" y2="62943"/>
                        <a14:foregroundMark x1="74302" y1="62943" x2="79419" y2="53219"/>
                        <a14:foregroundMark x1="79535" y1="64783" x2="87791" y2="67280"/>
                        <a14:foregroundMark x1="87791" y1="67280" x2="80581" y2="72668"/>
                        <a14:foregroundMark x1="80581" y1="72668" x2="73721" y2="72142"/>
                        <a14:foregroundMark x1="72674" y1="87385" x2="72674" y2="87385"/>
                        <a14:foregroundMark x1="73605" y1="82260" x2="73605" y2="82260"/>
                        <a14:foregroundMark x1="73953" y1="80420" x2="73953" y2="80420"/>
                        <a14:foregroundMark x1="73488" y1="40604" x2="73488" y2="40604"/>
                        <a14:foregroundMark x1="77442" y1="41393" x2="77442" y2="41393"/>
                        <a14:foregroundMark x1="80000" y1="40473" x2="80000" y2="40473"/>
                        <a14:foregroundMark x1="76628" y1="40999" x2="76628" y2="40999"/>
                        <a14:foregroundMark x1="61977" y1="62681" x2="61977" y2="62681"/>
                        <a14:foregroundMark x1="57791" y1="62155" x2="57791" y2="62155"/>
                        <a14:foregroundMark x1="57791" y1="62155" x2="57791" y2="62155"/>
                        <a14:foregroundMark x1="57791" y1="62155" x2="57791" y2="62155"/>
                        <a14:foregroundMark x1="57791" y1="62155" x2="62558" y2="62418"/>
                        <a14:foregroundMark x1="62558" y1="62418" x2="57442" y2="71616"/>
                        <a14:foregroundMark x1="57442" y1="71616" x2="54884" y2="68200"/>
                        <a14:foregroundMark x1="52093" y1="54139" x2="52093" y2="54139"/>
                        <a14:foregroundMark x1="51512" y1="58344" x2="51512" y2="58344"/>
                        <a14:foregroundMark x1="50581" y1="58213" x2="50581" y2="58213"/>
                        <a14:foregroundMark x1="49651" y1="69777" x2="49651" y2="69777"/>
                        <a14:foregroundMark x1="33023" y1="38765" x2="33023" y2="38765"/>
                        <a14:foregroundMark x1="30465" y1="47438" x2="30465" y2="47438"/>
                        <a14:foregroundMark x1="28023" y1="47438" x2="28023" y2="47438"/>
                        <a14:foregroundMark x1="73605" y1="49409" x2="73605" y2="49409"/>
                        <a14:foregroundMark x1="73605" y1="49409" x2="73605" y2="49409"/>
                        <a14:foregroundMark x1="81163" y1="49540" x2="81163" y2="49540"/>
                        <a14:foregroundMark x1="75116" y1="49014" x2="75116" y2="49014"/>
                        <a14:foregroundMark x1="75116" y1="49014" x2="75116" y2="49014"/>
                        <a14:foregroundMark x1="75116" y1="49014" x2="72442" y2="49803"/>
                        <a14:foregroundMark x1="78488" y1="49803" x2="81977" y2="49934"/>
                        <a14:foregroundMark x1="53023" y1="57162" x2="51512" y2="70039"/>
                        <a14:foregroundMark x1="51512" y1="70039" x2="63372" y2="57687"/>
                        <a14:foregroundMark x1="63372" y1="57687" x2="68488" y2="62812"/>
                        <a14:foregroundMark x1="68488" y1="62812" x2="69070" y2="67148"/>
                        <a14:foregroundMark x1="70116" y1="55453" x2="69419" y2="65177"/>
                        <a14:foregroundMark x1="69070" y1="57424" x2="53488" y2="56899"/>
                        <a14:foregroundMark x1="58488" y1="66491" x2="70814" y2="68331"/>
                        <a14:foregroundMark x1="68953" y1="69908" x2="57442" y2="70039"/>
                        <a14:foregroundMark x1="84070" y1="85808" x2="84070" y2="85808"/>
                        <a14:foregroundMark x1="74535" y1="12221" x2="74535" y2="12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37" y="5136983"/>
            <a:ext cx="1471763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9672D63-A02A-4B04-824F-7DB8D5AA8756}"/>
              </a:ext>
            </a:extLst>
          </p:cNvPr>
          <p:cNvSpPr/>
          <p:nvPr/>
        </p:nvSpPr>
        <p:spPr>
          <a:xfrm>
            <a:off x="4037949" y="2296339"/>
            <a:ext cx="676093" cy="14086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E79E6B-DAA2-41D4-8BD8-118922837048}"/>
              </a:ext>
            </a:extLst>
          </p:cNvPr>
          <p:cNvSpPr/>
          <p:nvPr/>
        </p:nvSpPr>
        <p:spPr>
          <a:xfrm>
            <a:off x="307760" y="1047844"/>
            <a:ext cx="5888532" cy="2990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: 125 </a:t>
            </a:r>
            <a:r>
              <a:rPr lang="en-US" sz="3000" i="1" dirty="0">
                <a:latin typeface="Euclid Extra" panose="02050502000505020303" pitchFamily="18" charset="2"/>
                <a:cs typeface="Arial" panose="020B0604020202020204" pitchFamily="34" charset="0"/>
              </a:rPr>
              <a:t>l</a:t>
            </a:r>
            <a:r>
              <a:rPr lang="en-US" sz="3000" dirty="0">
                <a:latin typeface="Euclid Extra" panose="02050502000505020303" pitchFamily="18" charset="2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: 135 </a:t>
            </a:r>
            <a:r>
              <a:rPr lang="en-US" sz="3000" i="1" dirty="0">
                <a:latin typeface="Euclid Extra" panose="02050502000505020303" pitchFamily="18" charset="2"/>
                <a:cs typeface="Arial" panose="020B0604020202020204" pitchFamily="34" charset="0"/>
              </a:rPr>
              <a:t>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: … </a:t>
            </a:r>
            <a:r>
              <a:rPr lang="en-US" sz="3000" i="1" dirty="0">
                <a:latin typeface="Euclid Extra" panose="02050502000505020303" pitchFamily="18" charset="2"/>
                <a:cs typeface="Arial" panose="020B0604020202020204" pitchFamily="34" charset="0"/>
              </a:rPr>
              <a:t>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en-US" sz="3000" dirty="0">
                <a:latin typeface="Euclid Extra" panose="02050502000505020303" pitchFamily="18" charset="2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Dầu khí trong Thùng dầu Trường nghệ thuật Clip - dầu thô. png tải về - Miễn  phí trong suốt Hành Vi Con Người png Tải về.">
            <a:extLst>
              <a:ext uri="{FF2B5EF4-FFF2-40B4-BE49-F238E27FC236}">
                <a16:creationId xmlns:a16="http://schemas.microsoft.com/office/drawing/2014/main" xmlns="" id="{10E121EA-F14D-4BD4-ADC3-48A8DE02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89" b="90323" l="3321" r="97786">
                        <a14:foregroundMark x1="72694" y1="60215" x2="72694" y2="60215"/>
                        <a14:foregroundMark x1="68266" y1="65591" x2="68266" y2="65591"/>
                        <a14:foregroundMark x1="62362" y1="67742" x2="62362" y2="67742"/>
                        <a14:foregroundMark x1="62362" y1="67742" x2="62362" y2="67742"/>
                        <a14:foregroundMark x1="62362" y1="67742" x2="62362" y2="67742"/>
                        <a14:foregroundMark x1="62362" y1="79032" x2="62362" y2="79032"/>
                        <a14:foregroundMark x1="62362" y1="79032" x2="62362" y2="79032"/>
                        <a14:foregroundMark x1="62362" y1="79032" x2="62362" y2="79032"/>
                        <a14:foregroundMark x1="64945" y1="81183" x2="64945" y2="81183"/>
                        <a14:foregroundMark x1="64945" y1="81183" x2="64945" y2="81183"/>
                        <a14:foregroundMark x1="64945" y1="81183" x2="70480" y2="62366"/>
                        <a14:foregroundMark x1="70480" y1="62366" x2="70480" y2="60215"/>
                        <a14:foregroundMark x1="80074" y1="63441" x2="97786" y2="83333"/>
                        <a14:foregroundMark x1="93727" y1="71505" x2="93727" y2="71505"/>
                        <a14:foregroundMark x1="89668" y1="66129" x2="89668" y2="66129"/>
                        <a14:foregroundMark x1="63469" y1="66129" x2="63469" y2="66129"/>
                        <a14:foregroundMark x1="60886" y1="70430" x2="69004" y2="86022"/>
                        <a14:foregroundMark x1="69004" y1="86022" x2="69004" y2="86022"/>
                        <a14:foregroundMark x1="69373" y1="65591" x2="72325" y2="76882"/>
                        <a14:foregroundMark x1="72325" y1="76882" x2="48339" y2="90323"/>
                        <a14:foregroundMark x1="48339" y1="90323" x2="48339" y2="90323"/>
                        <a14:foregroundMark x1="44649" y1="86559" x2="35793" y2="69892"/>
                        <a14:foregroundMark x1="20664" y1="60215" x2="43542" y2="61290"/>
                        <a14:foregroundMark x1="43542" y1="61290" x2="45756" y2="75269"/>
                        <a14:foregroundMark x1="49815" y1="73118" x2="29151" y2="72043"/>
                        <a14:foregroundMark x1="29151" y1="72043" x2="45387" y2="67742"/>
                        <a14:foregroundMark x1="45387" y1="67742" x2="53137" y2="70968"/>
                        <a14:foregroundMark x1="17343" y1="58065" x2="30996" y2="64516"/>
                        <a14:foregroundMark x1="30996" y1="64516" x2="17343" y2="60753"/>
                        <a14:foregroundMark x1="17343" y1="60753" x2="17343" y2="60215"/>
                        <a14:foregroundMark x1="62731" y1="25269" x2="62731" y2="25269"/>
                        <a14:foregroundMark x1="61993" y1="34409" x2="61993" y2="34409"/>
                        <a14:foregroundMark x1="50554" y1="10753" x2="50554" y2="10753"/>
                        <a14:foregroundMark x1="3690" y1="38710" x2="28413" y2="14516"/>
                        <a14:foregroundMark x1="28413" y1="14516" x2="55720" y2="23118"/>
                        <a14:foregroundMark x1="55720" y1="23118" x2="71956" y2="54301"/>
                        <a14:foregroundMark x1="53137" y1="13978" x2="53137" y2="13978"/>
                        <a14:foregroundMark x1="51292" y1="6989" x2="59410" y2="26344"/>
                        <a14:foregroundMark x1="12177" y1="27957" x2="12177" y2="27957"/>
                        <a14:foregroundMark x1="16974" y1="20968" x2="29151" y2="13978"/>
                        <a14:foregroundMark x1="29151" y1="13978" x2="41697" y2="16129"/>
                        <a14:foregroundMark x1="41697" y1="16129" x2="42804" y2="12903"/>
                        <a14:foregroundMark x1="47232" y1="10753" x2="47232" y2="10753"/>
                        <a14:foregroundMark x1="47601" y1="9140" x2="47601" y2="9140"/>
                        <a14:foregroundMark x1="47601" y1="9140" x2="47601" y2="9140"/>
                        <a14:foregroundMark x1="47601" y1="9140" x2="47601" y2="9140"/>
                        <a14:foregroundMark x1="47601" y1="9140" x2="47601" y2="9140"/>
                        <a14:foregroundMark x1="47601" y1="9140" x2="47601" y2="9140"/>
                        <a14:foregroundMark x1="33579" y1="18280" x2="33579" y2="18280"/>
                        <a14:foregroundMark x1="33579" y1="18280" x2="33579" y2="18280"/>
                        <a14:foregroundMark x1="30258" y1="16667" x2="30258" y2="16667"/>
                        <a14:foregroundMark x1="30258" y1="16667" x2="30258" y2="16667"/>
                        <a14:foregroundMark x1="30258" y1="16667" x2="30258" y2="16667"/>
                        <a14:foregroundMark x1="30258" y1="16667" x2="30258" y2="16667"/>
                        <a14:foregroundMark x1="31365" y1="17204" x2="31365" y2="17204"/>
                        <a14:foregroundMark x1="31365" y1="17204" x2="31365" y2="17204"/>
                        <a14:foregroundMark x1="31365" y1="17204" x2="31365" y2="17204"/>
                        <a14:foregroundMark x1="38007" y1="18280" x2="38007" y2="18280"/>
                        <a14:foregroundMark x1="38007" y1="18280" x2="38007" y2="18280"/>
                        <a14:foregroundMark x1="35793" y1="17204" x2="35793" y2="17204"/>
                        <a14:foregroundMark x1="35793" y1="17204" x2="35793" y2="17204"/>
                        <a14:foregroundMark x1="35793" y1="20430" x2="35793" y2="20430"/>
                        <a14:foregroundMark x1="35793" y1="20430" x2="35793" y2="2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31" y="4700750"/>
            <a:ext cx="3168668" cy="21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44E385E-2C5F-44F9-B24A-4855D7B80136}"/>
              </a:ext>
            </a:extLst>
          </p:cNvPr>
          <p:cNvSpPr/>
          <p:nvPr/>
        </p:nvSpPr>
        <p:spPr>
          <a:xfrm>
            <a:off x="4442230" y="5810156"/>
            <a:ext cx="768097" cy="3817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b="1" dirty="0"/>
              <a:t> </a:t>
            </a:r>
            <a:r>
              <a:rPr lang="en-US" sz="1800" b="1" dirty="0">
                <a:latin typeface="Euclid Extra" panose="02050502000505020303" pitchFamily="18" charset="2"/>
                <a:cs typeface="Arial" panose="020B0604020202020204" pitchFamily="34" charset="0"/>
              </a:rPr>
              <a:t>l</a:t>
            </a:r>
            <a:r>
              <a:rPr lang="en-US" b="1" dirty="0"/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69C715E-DCCF-4CF1-B8A5-509EDC967A1B}"/>
              </a:ext>
            </a:extLst>
          </p:cNvPr>
          <p:cNvSpPr/>
          <p:nvPr/>
        </p:nvSpPr>
        <p:spPr>
          <a:xfrm>
            <a:off x="5051167" y="6057608"/>
            <a:ext cx="768097" cy="3817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US" b="1" dirty="0"/>
              <a:t> </a:t>
            </a:r>
            <a:r>
              <a:rPr lang="en-US" sz="1800" b="1" dirty="0">
                <a:latin typeface="Euclid Extra" panose="02050502000505020303" pitchFamily="18" charset="2"/>
                <a:cs typeface="Arial" panose="020B0604020202020204" pitchFamily="34" charset="0"/>
              </a:rPr>
              <a:t>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7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12230100" cy="6638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9728FC-1970-4310-85A1-94A00D944ACA}"/>
              </a:ext>
            </a:extLst>
          </p:cNvPr>
          <p:cNvSpPr/>
          <p:nvPr/>
        </p:nvSpPr>
        <p:spPr>
          <a:xfrm>
            <a:off x="3519054" y="2889282"/>
            <a:ext cx="7398327" cy="1391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en-US" sz="3600" b="1" u="sng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u="sng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u="sng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: 260 </a:t>
            </a:r>
            <a:r>
              <a:rPr lang="en-US" sz="36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dầu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993" y="378980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3: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199" y="695605"/>
            <a:ext cx="27570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993" y="1793026"/>
            <a:ext cx="687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dầu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60708" y="2562432"/>
            <a:ext cx="586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125 + 135 = 260 (</a:t>
            </a:r>
            <a:r>
              <a:rPr lang="en-US" sz="3600" b="1" i="1" dirty="0">
                <a:latin typeface="HP001 4 hàng" panose="020B06030503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Arial" panose="020B0604020202020204" pitchFamily="34" charset="0"/>
              </a:rPr>
              <a:t>dầu</a:t>
            </a:r>
            <a:r>
              <a:rPr lang="en-US" sz="3600" b="1" dirty="0"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05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màu trắng đẹp">
            <a:extLst>
              <a:ext uri="{FF2B5EF4-FFF2-40B4-BE49-F238E27FC236}">
                <a16:creationId xmlns:a16="http://schemas.microsoft.com/office/drawing/2014/main" xmlns="" id="{C7AE5D94-BB2E-497F-8093-FAF8F214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5EED2B-F6AA-4EFA-A5D1-AE2BD6E50CAE}"/>
              </a:ext>
            </a:extLst>
          </p:cNvPr>
          <p:cNvSpPr/>
          <p:nvPr/>
        </p:nvSpPr>
        <p:spPr>
          <a:xfrm>
            <a:off x="2318531" y="639193"/>
            <a:ext cx="3387948" cy="506027"/>
          </a:xfrm>
          <a:prstGeom prst="rect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ildren, Boys, Girls, Study - Children Studying Clipart, HD Png Download ,  Transparent Png Image - PNGitem">
            <a:extLst>
              <a:ext uri="{FF2B5EF4-FFF2-40B4-BE49-F238E27FC236}">
                <a16:creationId xmlns:a16="http://schemas.microsoft.com/office/drawing/2014/main" xmlns="" id="{F1E5EBDC-8AB2-4184-91A5-5B3DECF4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2" b="91459" l="4070" r="94535">
                        <a14:foregroundMark x1="7209" y1="28647" x2="7209" y2="28647"/>
                        <a14:foregroundMark x1="4070" y1="30092" x2="4070" y2="30092"/>
                        <a14:foregroundMark x1="37674" y1="88042" x2="37674" y2="88042"/>
                        <a14:foregroundMark x1="40116" y1="85545" x2="40116" y2="85545"/>
                        <a14:foregroundMark x1="29535" y1="85020" x2="29535" y2="85020"/>
                        <a14:foregroundMark x1="38140" y1="7622" x2="38140" y2="7622"/>
                        <a14:foregroundMark x1="37209" y1="47175" x2="37209" y2="47175"/>
                        <a14:foregroundMark x1="29884" y1="46518" x2="29884" y2="46518"/>
                        <a14:foregroundMark x1="50814" y1="91459" x2="50814" y2="91459"/>
                        <a14:foregroundMark x1="39419" y1="81866" x2="39419" y2="81866"/>
                        <a14:foregroundMark x1="73140" y1="39816" x2="73140" y2="39816"/>
                        <a14:foregroundMark x1="76860" y1="12089" x2="76860" y2="12089"/>
                        <a14:foregroundMark x1="94535" y1="33903" x2="94535" y2="33903"/>
                        <a14:foregroundMark x1="76163" y1="57950" x2="76163" y2="57950"/>
                        <a14:foregroundMark x1="61628" y1="60315" x2="61628" y2="60315"/>
                        <a14:foregroundMark x1="50000" y1="64520" x2="50000" y2="64520"/>
                        <a14:foregroundMark x1="63023" y1="63469" x2="63023" y2="63469"/>
                        <a14:foregroundMark x1="74767" y1="78187" x2="74767" y2="78187"/>
                        <a14:foregroundMark x1="72791" y1="70959" x2="72791" y2="70959"/>
                        <a14:foregroundMark x1="74302" y1="62943" x2="74302" y2="62943"/>
                        <a14:foregroundMark x1="74302" y1="62943" x2="74302" y2="62943"/>
                        <a14:foregroundMark x1="74302" y1="62943" x2="79419" y2="53219"/>
                        <a14:foregroundMark x1="79535" y1="64783" x2="87791" y2="67280"/>
                        <a14:foregroundMark x1="87791" y1="67280" x2="80581" y2="72668"/>
                        <a14:foregroundMark x1="80581" y1="72668" x2="73721" y2="72142"/>
                        <a14:foregroundMark x1="72674" y1="87385" x2="72674" y2="87385"/>
                        <a14:foregroundMark x1="73605" y1="82260" x2="73605" y2="82260"/>
                        <a14:foregroundMark x1="73953" y1="80420" x2="73953" y2="80420"/>
                        <a14:foregroundMark x1="73488" y1="40604" x2="73488" y2="40604"/>
                        <a14:foregroundMark x1="77442" y1="41393" x2="77442" y2="41393"/>
                        <a14:foregroundMark x1="80000" y1="40473" x2="80000" y2="40473"/>
                        <a14:foregroundMark x1="76628" y1="40999" x2="76628" y2="40999"/>
                        <a14:foregroundMark x1="61977" y1="62681" x2="61977" y2="62681"/>
                        <a14:foregroundMark x1="57791" y1="62155" x2="57791" y2="62155"/>
                        <a14:foregroundMark x1="57791" y1="62155" x2="57791" y2="62155"/>
                        <a14:foregroundMark x1="57791" y1="62155" x2="57791" y2="62155"/>
                        <a14:foregroundMark x1="57791" y1="62155" x2="62558" y2="62418"/>
                        <a14:foregroundMark x1="62558" y1="62418" x2="57442" y2="71616"/>
                        <a14:foregroundMark x1="57442" y1="71616" x2="54884" y2="68200"/>
                        <a14:foregroundMark x1="52093" y1="54139" x2="52093" y2="54139"/>
                        <a14:foregroundMark x1="51512" y1="58344" x2="51512" y2="58344"/>
                        <a14:foregroundMark x1="50581" y1="58213" x2="50581" y2="58213"/>
                        <a14:foregroundMark x1="49651" y1="69777" x2="49651" y2="69777"/>
                        <a14:foregroundMark x1="33023" y1="38765" x2="33023" y2="38765"/>
                        <a14:foregroundMark x1="30465" y1="47438" x2="30465" y2="47438"/>
                        <a14:foregroundMark x1="28023" y1="47438" x2="28023" y2="47438"/>
                        <a14:foregroundMark x1="73605" y1="49409" x2="73605" y2="49409"/>
                        <a14:foregroundMark x1="73605" y1="49409" x2="73605" y2="49409"/>
                        <a14:foregroundMark x1="81163" y1="49540" x2="81163" y2="49540"/>
                        <a14:foregroundMark x1="75116" y1="49014" x2="75116" y2="49014"/>
                        <a14:foregroundMark x1="75116" y1="49014" x2="75116" y2="49014"/>
                        <a14:foregroundMark x1="75116" y1="49014" x2="72442" y2="49803"/>
                        <a14:foregroundMark x1="78488" y1="49803" x2="81977" y2="49934"/>
                        <a14:foregroundMark x1="53023" y1="57162" x2="51512" y2="70039"/>
                        <a14:foregroundMark x1="51512" y1="70039" x2="63372" y2="57687"/>
                        <a14:foregroundMark x1="63372" y1="57687" x2="68488" y2="62812"/>
                        <a14:foregroundMark x1="68488" y1="62812" x2="69070" y2="67148"/>
                        <a14:foregroundMark x1="70116" y1="55453" x2="69419" y2="65177"/>
                        <a14:foregroundMark x1="69070" y1="57424" x2="53488" y2="56899"/>
                        <a14:foregroundMark x1="58488" y1="66491" x2="70814" y2="68331"/>
                        <a14:foregroundMark x1="68953" y1="69908" x2="57442" y2="70039"/>
                        <a14:foregroundMark x1="84070" y1="85808" x2="84070" y2="85808"/>
                        <a14:foregroundMark x1="74535" y1="12221" x2="74535" y2="12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73" y="5107235"/>
            <a:ext cx="1978527" cy="17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E79E6B-DAA2-41D4-8BD8-118922837048}"/>
              </a:ext>
            </a:extLst>
          </p:cNvPr>
          <p:cNvSpPr/>
          <p:nvPr/>
        </p:nvSpPr>
        <p:spPr>
          <a:xfrm>
            <a:off x="521918" y="1793290"/>
            <a:ext cx="3393129" cy="285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310 + 40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150 + 250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450 – 150 =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C24961-4194-4AC6-AA9B-BA929E2B29C8}"/>
              </a:ext>
            </a:extLst>
          </p:cNvPr>
          <p:cNvSpPr/>
          <p:nvPr/>
        </p:nvSpPr>
        <p:spPr>
          <a:xfrm>
            <a:off x="4367428" y="1793290"/>
            <a:ext cx="3393129" cy="285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400 + 50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305 + 45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515 – 15 =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A4D754-36DC-4C6D-96F1-33DA840F49F2}"/>
              </a:ext>
            </a:extLst>
          </p:cNvPr>
          <p:cNvSpPr/>
          <p:nvPr/>
        </p:nvSpPr>
        <p:spPr>
          <a:xfrm>
            <a:off x="8212938" y="1793290"/>
            <a:ext cx="3393129" cy="285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100 – 50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950 – 50 = …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515 – 412 = …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xmlns="" id="{A993D249-C880-44DB-92D8-AE0E6996687B}"/>
              </a:ext>
            </a:extLst>
          </p:cNvPr>
          <p:cNvSpPr/>
          <p:nvPr/>
        </p:nvSpPr>
        <p:spPr>
          <a:xfrm>
            <a:off x="1597980" y="1846557"/>
            <a:ext cx="1020932" cy="363984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xmlns="" id="{2FC535FA-0624-4C31-B2E2-8426410A90F2}"/>
              </a:ext>
            </a:extLst>
          </p:cNvPr>
          <p:cNvSpPr/>
          <p:nvPr/>
        </p:nvSpPr>
        <p:spPr>
          <a:xfrm>
            <a:off x="1429305" y="2574524"/>
            <a:ext cx="870012" cy="288139"/>
          </a:xfrm>
          <a:prstGeom prst="curved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42F0F6A-AADE-4E65-86B8-5764EFA3CB75}"/>
              </a:ext>
            </a:extLst>
          </p:cNvPr>
          <p:cNvSpPr txBox="1"/>
          <p:nvPr/>
        </p:nvSpPr>
        <p:spPr>
          <a:xfrm>
            <a:off x="3366499" y="2106863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541695-266A-4BF6-946E-531C2B04FA9B}"/>
              </a:ext>
            </a:extLst>
          </p:cNvPr>
          <p:cNvSpPr txBox="1"/>
          <p:nvPr/>
        </p:nvSpPr>
        <p:spPr>
          <a:xfrm>
            <a:off x="3151572" y="2115741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683306-5405-48A2-8005-CBACFC1B58B7}"/>
              </a:ext>
            </a:extLst>
          </p:cNvPr>
          <p:cNvSpPr txBox="1"/>
          <p:nvPr/>
        </p:nvSpPr>
        <p:spPr>
          <a:xfrm>
            <a:off x="2936642" y="2106863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DD91F8-B463-46F3-927A-1A8D1DB998AF}"/>
              </a:ext>
            </a:extLst>
          </p:cNvPr>
          <p:cNvSpPr txBox="1"/>
          <p:nvPr/>
        </p:nvSpPr>
        <p:spPr>
          <a:xfrm>
            <a:off x="3373515" y="3007089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63D4F0-2DF9-4BB1-9431-72821B23989F}"/>
              </a:ext>
            </a:extLst>
          </p:cNvPr>
          <p:cNvSpPr txBox="1"/>
          <p:nvPr/>
        </p:nvSpPr>
        <p:spPr>
          <a:xfrm>
            <a:off x="3158585" y="3007089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31B514-59EA-4DD2-AEAD-A7416756C4E3}"/>
              </a:ext>
            </a:extLst>
          </p:cNvPr>
          <p:cNvSpPr txBox="1"/>
          <p:nvPr/>
        </p:nvSpPr>
        <p:spPr>
          <a:xfrm>
            <a:off x="2943655" y="3007089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EA3EAE-6722-4D4A-B844-8D87599E2054}"/>
              </a:ext>
            </a:extLst>
          </p:cNvPr>
          <p:cNvSpPr txBox="1"/>
          <p:nvPr/>
        </p:nvSpPr>
        <p:spPr>
          <a:xfrm>
            <a:off x="1981180" y="2718593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8BAE8BA-265A-4EE4-A9FC-EF6B6591A839}"/>
              </a:ext>
            </a:extLst>
          </p:cNvPr>
          <p:cNvSpPr txBox="1"/>
          <p:nvPr/>
        </p:nvSpPr>
        <p:spPr>
          <a:xfrm>
            <a:off x="3324484" y="3900153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64029F-7973-4981-8FA0-6F73B84B4950}"/>
              </a:ext>
            </a:extLst>
          </p:cNvPr>
          <p:cNvSpPr txBox="1"/>
          <p:nvPr/>
        </p:nvSpPr>
        <p:spPr>
          <a:xfrm>
            <a:off x="3112325" y="3893355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C861D90-E4EB-4265-8D9F-F8CF4CB9BC03}"/>
              </a:ext>
            </a:extLst>
          </p:cNvPr>
          <p:cNvSpPr txBox="1"/>
          <p:nvPr/>
        </p:nvSpPr>
        <p:spPr>
          <a:xfrm>
            <a:off x="2908136" y="3893355"/>
            <a:ext cx="337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8FF5B7-DF0C-449A-A673-81FF31C82327}"/>
              </a:ext>
            </a:extLst>
          </p:cNvPr>
          <p:cNvSpPr txBox="1"/>
          <p:nvPr/>
        </p:nvSpPr>
        <p:spPr>
          <a:xfrm>
            <a:off x="6715770" y="2089107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E30935-24AD-441A-BB8E-BC1E81CEE92C}"/>
              </a:ext>
            </a:extLst>
          </p:cNvPr>
          <p:cNvSpPr txBox="1"/>
          <p:nvPr/>
        </p:nvSpPr>
        <p:spPr>
          <a:xfrm>
            <a:off x="6715769" y="3007089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9E3B98-49FE-4A81-B5FF-D44E09DFC9BF}"/>
              </a:ext>
            </a:extLst>
          </p:cNvPr>
          <p:cNvSpPr txBox="1"/>
          <p:nvPr/>
        </p:nvSpPr>
        <p:spPr>
          <a:xfrm>
            <a:off x="6715768" y="3925071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F763CB-896E-484D-A574-BFE5DBFE1C5E}"/>
              </a:ext>
            </a:extLst>
          </p:cNvPr>
          <p:cNvSpPr txBox="1"/>
          <p:nvPr/>
        </p:nvSpPr>
        <p:spPr>
          <a:xfrm>
            <a:off x="10558508" y="2074207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C9E31C-8310-43CD-923A-566428E60135}"/>
              </a:ext>
            </a:extLst>
          </p:cNvPr>
          <p:cNvSpPr txBox="1"/>
          <p:nvPr/>
        </p:nvSpPr>
        <p:spPr>
          <a:xfrm>
            <a:off x="10558508" y="3007089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vi-VN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4D1B7D6-7387-4F75-8895-9551A7774A3E}"/>
              </a:ext>
            </a:extLst>
          </p:cNvPr>
          <p:cNvSpPr txBox="1"/>
          <p:nvPr/>
        </p:nvSpPr>
        <p:spPr>
          <a:xfrm>
            <a:off x="10558508" y="3939971"/>
            <a:ext cx="955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20" grpId="0"/>
      <p:bldP spid="21" grpId="0"/>
      <p:bldP spid="19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28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321"/>
          <p:cNvSpPr>
            <a:spLocks noChangeArrowheads="1" noChangeShapeType="1" noTextEdit="1"/>
          </p:cNvSpPr>
          <p:nvPr/>
        </p:nvSpPr>
        <p:spPr bwMode="auto">
          <a:xfrm>
            <a:off x="1259140" y="2855093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</a:p>
          <a:p>
            <a:pPr algn="ctr"/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buổi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hôm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sau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2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hlinkClick r:id="rId4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BẮT ĐẦU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>
            <a:hlinkClick r:id="rId5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HƯỚNG DẪN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Resultado de imagen para PLANETA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5783" y="489566"/>
            <a:ext cx="2267120" cy="170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9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2670552"/>
            <a:ext cx="4367579" cy="403963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HÀNH VŨ TRỤ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94" name="Google Shape;94;p2" descr="Resultado de imagen para ovni 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3051" y="4548249"/>
              <a:ext cx="1634866" cy="1630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 descr="Resultado de imagen para marciano  png"/>
            <p:cNvPicPr preferRelativeResize="0"/>
            <p:nvPr/>
          </p:nvPicPr>
          <p:blipFill rotWithShape="1">
            <a:blip r:embed="rId5">
              <a:alphaModFix/>
            </a:blip>
            <a:srcRect b="35935"/>
            <a:stretch/>
          </p:blipFill>
          <p:spPr>
            <a:xfrm>
              <a:off x="977431" y="4823225"/>
              <a:ext cx="626106" cy="5402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2" descr="Resultado de imagen para PLANETA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978" y="971694"/>
            <a:ext cx="1717478" cy="127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Resultado de imagen para PLANETA 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78538" y="615427"/>
            <a:ext cx="2050075" cy="153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Resultado de imagen para PLANETA 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2223" y="687344"/>
            <a:ext cx="2267120" cy="170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Resultado de imagen para PLANETA 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3575" y="4722899"/>
            <a:ext cx="1821036" cy="1365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>
            <a:hlinkClick r:id="rId10" action="ppaction://hlinksldjump"/>
          </p:cNvPr>
          <p:cNvSpPr/>
          <p:nvPr/>
        </p:nvSpPr>
        <p:spPr>
          <a:xfrm>
            <a:off x="1057491" y="1153121"/>
            <a:ext cx="840452" cy="900000"/>
          </a:xfrm>
          <a:prstGeom prst="ellipse">
            <a:avLst/>
          </a:prstGeom>
          <a:solidFill>
            <a:srgbClr val="5C819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 Kim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>
            <a:hlinkClick r:id="rId11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 Mộc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>
            <a:hlinkClick r:id="rId12" action="ppaction://hlinksldjump"/>
          </p:cNvPr>
          <p:cNvSpPr/>
          <p:nvPr/>
        </p:nvSpPr>
        <p:spPr>
          <a:xfrm>
            <a:off x="9725782" y="1087514"/>
            <a:ext cx="997635" cy="900000"/>
          </a:xfrm>
          <a:prstGeom prst="ellipse">
            <a:avLst/>
          </a:prstGeom>
          <a:solidFill>
            <a:srgbClr val="969CA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 </a:t>
            </a:r>
            <a:r>
              <a:rPr lang="es-MX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Thủy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>
            <a:hlinkClick r:id="rId13" action="ppaction://hlinksldjump"/>
          </p:cNvPr>
          <p:cNvSpPr/>
          <p:nvPr/>
        </p:nvSpPr>
        <p:spPr>
          <a:xfrm>
            <a:off x="5914093" y="4955787"/>
            <a:ext cx="900000" cy="900000"/>
          </a:xfrm>
          <a:prstGeom prst="ellipse">
            <a:avLst/>
          </a:prstGeom>
          <a:solidFill>
            <a:srgbClr val="DBAA3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 </a:t>
            </a:r>
            <a:r>
              <a:rPr lang="es-MX" sz="1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Hỏa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 descr="Resultado de imagen para marciano 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28999"/>
            <a:ext cx="2251696" cy="303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525065" y="770708"/>
            <a:ext cx="4572000" cy="64629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625 + 126 = ?</a:t>
            </a:r>
            <a:endParaRPr sz="3600" b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>
            <a:hlinkClick r:id="rId5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s-MX" sz="3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751</a:t>
            </a:r>
            <a:endParaRPr sz="3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3108960" y="3673504"/>
            <a:ext cx="3303563" cy="1143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s-MX" sz="3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741</a:t>
            </a:r>
            <a:endParaRPr sz="3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3108959" y="5099539"/>
            <a:ext cx="3303564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s-MX" sz="3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740</a:t>
            </a:r>
            <a:endParaRPr sz="3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3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2832" y="2935983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467" y="4245004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60298" y="2422262"/>
            <a:ext cx="4367579" cy="403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Resultado de imagen para marciano 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10" y="3429000"/>
            <a:ext cx="2251696" cy="303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3108959" y="307906"/>
            <a:ext cx="4572000" cy="7694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217 + 28 = ?</a:t>
            </a:r>
            <a:endParaRPr sz="4400" b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>
            <a:hlinkClick r:id="rId5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>
              <a:gd name="adj" fmla="val 16667"/>
            </a:avLst>
          </a:prstGeom>
          <a:solidFill>
            <a:srgbClr val="833C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s-MX" sz="4400" b="1" dirty="0" smtClean="0">
                <a:solidFill>
                  <a:schemeClr val="lt1"/>
                </a:solidFill>
              </a:rPr>
              <a:t>245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129902" y="3892061"/>
            <a:ext cx="3868775" cy="1143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s-MX" sz="4400" b="1" dirty="0" smtClean="0">
                <a:solidFill>
                  <a:schemeClr val="lt1"/>
                </a:solidFill>
              </a:rPr>
              <a:t>415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108960" y="2286000"/>
            <a:ext cx="3889717" cy="1143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s-MX" sz="4400" b="1" dirty="0" smtClean="0">
                <a:solidFill>
                  <a:schemeClr val="lt1"/>
                </a:solidFill>
              </a:rPr>
              <a:t>235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7974" y="3429000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7884" y="1448289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60298" y="2422262"/>
            <a:ext cx="4367579" cy="403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 descr="Resultado de imagen para marciano 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0921" y="3583744"/>
            <a:ext cx="2251696" cy="303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3525064" y="457107"/>
            <a:ext cx="4572000" cy="7694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115 + 25 = ?</a:t>
            </a:r>
            <a:endParaRPr sz="4400" b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5">
            <a:hlinkClick r:id="rId5" action="ppaction://hlinksldjump"/>
          </p:cNvPr>
          <p:cNvSpPr/>
          <p:nvPr/>
        </p:nvSpPr>
        <p:spPr>
          <a:xfrm>
            <a:off x="3026748" y="3847855"/>
            <a:ext cx="3920421" cy="114300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</a:rPr>
              <a:t>B</a:t>
            </a:r>
            <a:r>
              <a:rPr lang="es-MX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140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040603" y="5302030"/>
            <a:ext cx="3874030" cy="1143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 smtClean="0">
                <a:solidFill>
                  <a:schemeClr val="lt1"/>
                </a:solidFill>
              </a:rPr>
              <a:t>C: 150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108960" y="2286000"/>
            <a:ext cx="3737317" cy="1143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A: 130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905" y="1867144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904" y="4464319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735580" y="2405396"/>
            <a:ext cx="4367579" cy="403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 descr="Resultado de imagen para marciano 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8584" y="3012244"/>
            <a:ext cx="2251696" cy="303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3525065" y="770708"/>
            <a:ext cx="4572000" cy="7694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720 + 80 = ?</a:t>
            </a:r>
            <a:endParaRPr sz="4400" b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6">
            <a:hlinkClick r:id="rId5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>
              <a:gd name="adj" fmla="val 16667"/>
            </a:avLst>
          </a:prstGeom>
          <a:solidFill>
            <a:srgbClr val="833C0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s-MX" sz="4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3108959" y="3957193"/>
            <a:ext cx="4804118" cy="11430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s-MX" sz="4400" b="1" dirty="0">
                <a:solidFill>
                  <a:schemeClr val="lt1"/>
                </a:solidFill>
              </a:rPr>
              <a:t>9</a:t>
            </a:r>
            <a:r>
              <a:rPr lang="es-MX" sz="4400" b="1" dirty="0" smtClean="0">
                <a:solidFill>
                  <a:schemeClr val="lt1"/>
                </a:solidFill>
              </a:rPr>
              <a:t>00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108958" y="5715000"/>
            <a:ext cx="4804119" cy="1143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s-MX" sz="4400" b="1" dirty="0" smtClean="0">
                <a:solidFill>
                  <a:schemeClr val="lt1"/>
                </a:solidFill>
              </a:rPr>
              <a:t>790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6916" y="3281915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 descr="Resultado de imagen para marcian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8885" y="4877289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60298" y="2422262"/>
            <a:ext cx="4367579" cy="403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 descr="Resultado de imagen para ARBOL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94" y="3052640"/>
            <a:ext cx="2717725" cy="273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Resultado de imagen para marciano 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1420" y="3621068"/>
            <a:ext cx="2251696" cy="3032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159" name="Google Shape;159;p7" descr="Resultado de imagen para ovni 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98843" y="1036948"/>
              <a:ext cx="3021288" cy="291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 descr="Resultado de imagen para marciano png"/>
            <p:cNvPicPr preferRelativeResize="0"/>
            <p:nvPr/>
          </p:nvPicPr>
          <p:blipFill rotWithShape="1">
            <a:blip r:embed="rId7">
              <a:alphaModFix/>
            </a:blip>
            <a:srcRect b="29857"/>
            <a:stretch/>
          </p:blipFill>
          <p:spPr>
            <a:xfrm>
              <a:off x="8229600" y="1428520"/>
              <a:ext cx="876530" cy="11153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7" descr="Resultado de imagen para marciano 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2909" y="4673254"/>
            <a:ext cx="1091867" cy="198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Resultado de imagen para ARBOL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9540" y="3465513"/>
            <a:ext cx="2717725" cy="273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Chào mừng bạn đã đến với hành tinh của chúng mình.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0099525" y="156754"/>
            <a:ext cx="1877740" cy="770709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TẠM BIỆT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LÀ MỘT CHUYẾN DU HÀNH TUYỆT VỜI CỦA CHÚNG MÌNH. TẠM BIỆT MỌI NGƯỜI.</a:t>
            </a:r>
            <a:endParaRPr sz="3600" b="1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8" descr="Resultado de imagen para marciano 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774" y="4146792"/>
            <a:ext cx="1778124" cy="239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>
            <a:hlinkClick r:id="rId5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KẾT THÚC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379</Words>
  <Application>Microsoft Office PowerPoint</Application>
  <PresentationFormat>Widescreen</PresentationFormat>
  <Paragraphs>129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</vt:lpstr>
      <vt:lpstr>Euclid Extra</vt:lpstr>
      <vt:lpstr>HP001 4 hàng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Marisol Ramos</dc:creator>
  <cp:lastModifiedBy>admin</cp:lastModifiedBy>
  <cp:revision>14</cp:revision>
  <dcterms:created xsi:type="dcterms:W3CDTF">2018-04-11T20:44:48Z</dcterms:created>
  <dcterms:modified xsi:type="dcterms:W3CDTF">2021-09-09T13:46:32Z</dcterms:modified>
</cp:coreProperties>
</file>